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60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F362A7-A475-4602-906F-9130A1178AB1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75B5F-4D0C-40FC-9603-4AAB94E90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0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2181-D521-45B7-B300-9F7EDB24E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C2418-00A8-48E3-955E-BA556CE7F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612A4-5503-4C10-B558-DC01093D7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8F60B-329E-45AD-8EBB-D3927E357EB0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DB5BC-96EF-4695-9C63-346CAB6C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0B72-F692-4F1A-AFDE-12EE5D53F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D0B8-3380-4D55-AB6C-C975516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8F49-6B4C-4A2E-ABE8-3BBA08113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09838-C98E-495B-A19B-A7DE8817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4A20D-A245-4F10-84F9-51D5FC950958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53C1B-A738-429C-BF07-434C9652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24B34-187B-4EB7-BF28-E43A40A7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942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FADFD-6119-4C3A-B0CF-0250128F47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1432EF-18E2-49DA-A421-412C46F65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20B0F-2BF6-41AE-82FA-906E5021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6318C-5F0D-4B43-96EA-F1352008C9B8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60880-8763-4F4D-9C19-04BE8282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FD7BE-9612-439C-810E-57332F059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52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6293F-B858-4187-A955-D475DB239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7E8C3-BF11-418F-8945-4FAB93342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431"/>
            <a:ext cx="10515600" cy="4965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EA56-05E0-4D57-8B16-D0AF29101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96621-9D08-4937-91A6-0EA3793F0F07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6438-34D7-4076-A018-777F9E69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E09BC-E103-4E0B-8482-FA5601FE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CE7D0-6157-4F79-84FD-0E66D0CF7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5F529-DD54-4D14-A0B9-F364F93CA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2BCBC-5BFE-4C34-A14F-E65233E2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D620-10DF-4508-991A-B9D388A501EE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3A8-FBD1-4F4F-9A0E-17D3A911A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796F2-84C4-4BD6-90E3-8D8342478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2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D7907-7D0D-46D9-AB71-04CFCDFE0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04B-2065-42FC-9722-4F947483E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72C85-222C-4FC0-8BE3-41277BF81A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3166"/>
            <a:ext cx="5181600" cy="5010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50F95-4084-40EF-A517-E7D1972A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A3270-DDBA-458A-9D06-6F36A210CFF8}" type="datetime1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EA2C3-0C9F-40E5-8E33-2C9E401F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F09F0-6CAE-45AE-B5DB-6E54E5B4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0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28E05-7D90-4380-A6DF-AD0DF40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595"/>
            <a:ext cx="10515600" cy="890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37713-016F-472B-92F6-870C5FC7E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0747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1BD56-4829-4C8F-AC19-B7E3D2A1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54658"/>
            <a:ext cx="5157787" cy="4241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FA9EB1-5862-4750-82BF-21384D507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0747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25DC7-7A4C-45EC-86A3-CD8D2D484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54659"/>
            <a:ext cx="5183188" cy="42419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A7EDA3-C2DA-44B9-A0F5-1348154EB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50ADE-7CC5-4CA4-AEFD-DD163139B1E9}" type="datetime1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1D0CBA-025C-4AB2-ABC3-3FDDA0F9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556B1B-92A2-4A57-805F-77A1CC868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CAA-609A-40C2-8FFA-280D0D89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EE6E3-8396-476B-A26E-661A6185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D9ADD-CC3F-4DEB-87EF-630A12738E73}" type="datetime1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54FAC-2F5F-4384-8AD3-1090ADE3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B79B1-FD88-400D-BE31-219AD004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9EF82-63C3-4D4A-8002-60646969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B69B2-D125-4E7B-AA17-A8B6ACE8892E}" type="datetime1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666B1-425D-4063-BFD1-465A41C7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D817E-DCB8-4AE0-9676-43A8957B6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8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050B-C53E-4CB8-9C38-8C90F5C5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B80B7-038E-4DAF-B490-5D0985512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C8C6F-6389-4270-9E6A-E8FEE21A7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5B14-273C-441B-BF86-77443F16A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8CD8-AC86-4874-9FD2-AC99DC82CF46}" type="datetime1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9CB0-BF7A-4749-B63D-112AA2C3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9B7D0-3B5B-4B21-AFA0-1BC62803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9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AA77-1556-486B-AE48-2C751CCA3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14F80-BE28-4903-8749-873FBE26E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7CD26-F83E-4FA9-8EE7-C006E1F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F7F5E-B43C-4354-BA16-A861AAC09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2CD6C-2ADC-45ED-BCAD-25C1101DE6B9}" type="datetime1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44B2E1-28B0-4B3D-8E86-B0DDC9181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99A97-79F6-4474-AD77-C5AE4D42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044C0-D30A-4B23-98B0-232C2FDC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37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BBE94-EE07-424C-BD72-69802981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06533"/>
            <a:ext cx="10515600" cy="4997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C4098-2B1A-4BC0-A1B6-5C94DBC5B4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570C2-D09B-4F14-B535-9A0AFE946BB3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25EF-2F63-4FAF-BF0A-18FD2388B5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999C9-6430-42EC-A348-D750E31F9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2081-D51A-40C8-8A41-6498517A0DD4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88A91-1F14-47EE-85F5-80061126C76E}"/>
              </a:ext>
            </a:extLst>
          </p:cNvPr>
          <p:cNvGrpSpPr/>
          <p:nvPr userDrawn="1"/>
        </p:nvGrpSpPr>
        <p:grpSpPr>
          <a:xfrm>
            <a:off x="0" y="0"/>
            <a:ext cx="10990728" cy="1453111"/>
            <a:chOff x="0" y="1"/>
            <a:chExt cx="10990728" cy="1453111"/>
          </a:xfrm>
          <a:solidFill>
            <a:srgbClr val="FFC000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3A2D7C-E81C-43D2-AFFE-398A99509C35}"/>
                </a:ext>
              </a:extLst>
            </p:cNvPr>
            <p:cNvSpPr/>
            <p:nvPr userDrawn="1"/>
          </p:nvSpPr>
          <p:spPr>
            <a:xfrm>
              <a:off x="0" y="893755"/>
              <a:ext cx="7960659" cy="833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C18C40E3-3189-4002-8B08-0F816BBB91B5}"/>
                </a:ext>
              </a:extLst>
            </p:cNvPr>
            <p:cNvSpPr/>
            <p:nvPr userDrawn="1"/>
          </p:nvSpPr>
          <p:spPr>
            <a:xfrm rot="5400000">
              <a:off x="9433995" y="-579579"/>
              <a:ext cx="83395" cy="303007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F72EF2-5889-41C5-9E94-9E40122BFBA3}"/>
                </a:ext>
              </a:extLst>
            </p:cNvPr>
            <p:cNvSpPr/>
            <p:nvPr userDrawn="1"/>
          </p:nvSpPr>
          <p:spPr>
            <a:xfrm rot="5400000" flipV="1">
              <a:off x="-161779" y="681735"/>
              <a:ext cx="1453111" cy="896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97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6E9F6-490C-EEA7-EC63-57F54060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CAA200-CE32-EE12-88E8-EFF8A5D0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D3F6448C-23DF-2A4B-09AE-091CEBAB2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8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3BF0DA-77A1-4090-8DA4-9F128E72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331FC-A64D-4FF2-8F7C-5EA97834D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9C16BB9-A669-CDA3-2A69-7E6D243A94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18" b="19454"/>
          <a:stretch/>
        </p:blipFill>
        <p:spPr>
          <a:xfrm>
            <a:off x="9053" y="1674887"/>
            <a:ext cx="6096000" cy="2616453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1C8EBA6-29AF-6DDC-6D62-00FD74BC60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8" b="18763"/>
          <a:stretch/>
        </p:blipFill>
        <p:spPr>
          <a:xfrm>
            <a:off x="9053" y="4291340"/>
            <a:ext cx="6096000" cy="256665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64689A7-9D65-3F70-F34C-7517DB47F5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07" b="21238"/>
          <a:stretch/>
        </p:blipFill>
        <p:spPr>
          <a:xfrm>
            <a:off x="6086947" y="2869949"/>
            <a:ext cx="6096000" cy="24897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F40C3C-3C9E-2A58-7B30-BED7257E3626}"/>
                  </a:ext>
                </a:extLst>
              </p:cNvPr>
              <p:cNvSpPr txBox="1"/>
              <p:nvPr/>
            </p:nvSpPr>
            <p:spPr>
              <a:xfrm>
                <a:off x="2630109" y="1255219"/>
                <a:ext cx="8538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F40C3C-3C9E-2A58-7B30-BED7257E3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109" y="1255219"/>
                <a:ext cx="853888" cy="369332"/>
              </a:xfrm>
              <a:prstGeom prst="rect">
                <a:avLst/>
              </a:prstGeom>
              <a:blipFill>
                <a:blip r:embed="rId5"/>
                <a:stretch>
                  <a:fillRect l="-567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57AA81-E9C8-B751-3721-D1AFABCE4D19}"/>
                  </a:ext>
                </a:extLst>
              </p:cNvPr>
              <p:cNvSpPr txBox="1"/>
              <p:nvPr/>
            </p:nvSpPr>
            <p:spPr>
              <a:xfrm>
                <a:off x="9012802" y="2500617"/>
                <a:ext cx="8538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3.5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57AA81-E9C8-B751-3721-D1AFABCE4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802" y="2500617"/>
                <a:ext cx="853888" cy="369332"/>
              </a:xfrm>
              <a:prstGeom prst="rect">
                <a:avLst/>
              </a:prstGeom>
              <a:blipFill>
                <a:blip r:embed="rId6"/>
                <a:stretch>
                  <a:fillRect l="-567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895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7093-2B27-041C-F14F-37CF3FAC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C93258-DDBD-839F-76B2-6AEDD97C8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2081-D51A-40C8-8A41-6498517A0DD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236157F-EEC5-E06E-1D65-924A3A9D7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5215"/>
            <a:ext cx="5852172" cy="4389129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20B0B2B-1290-8822-B779-FAE7FE023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532" y="170521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43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Template_Peter_Chang" id="{7FD3225A-8327-48E0-A97B-496F1D254F37}" vid="{0041F827-1B7B-4A32-8CDE-C2EAE7E15A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PPT_Template_Peter_Chang</Template>
  <TotalTime>4</TotalTime>
  <Words>7</Words>
  <Application>Microsoft Office PowerPoint</Application>
  <PresentationFormat>Widescreen</PresentationFormat>
  <Paragraphs>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Tz Shin Chang</dc:creator>
  <cp:lastModifiedBy>Peter Tz Shin Chang</cp:lastModifiedBy>
  <cp:revision>1</cp:revision>
  <dcterms:created xsi:type="dcterms:W3CDTF">2022-06-07T10:08:22Z</dcterms:created>
  <dcterms:modified xsi:type="dcterms:W3CDTF">2022-06-07T10:12:32Z</dcterms:modified>
</cp:coreProperties>
</file>